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2" r:id="rId2"/>
    <p:sldId id="258" r:id="rId3"/>
    <p:sldId id="260" r:id="rId4"/>
    <p:sldId id="266" r:id="rId5"/>
    <p:sldId id="267" r:id="rId6"/>
    <p:sldId id="268" r:id="rId7"/>
    <p:sldId id="269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081D-18B8-482D-87D4-D9D911913C47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47E5-21DF-4DC6-9C75-A5B2B152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28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081D-18B8-482D-87D4-D9D911913C47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47E5-21DF-4DC6-9C75-A5B2B152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3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081D-18B8-482D-87D4-D9D911913C47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47E5-21DF-4DC6-9C75-A5B2B152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833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081D-18B8-482D-87D4-D9D911913C47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47E5-21DF-4DC6-9C75-A5B2B1526D0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9916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081D-18B8-482D-87D4-D9D911913C47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47E5-21DF-4DC6-9C75-A5B2B152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200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081D-18B8-482D-87D4-D9D911913C47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47E5-21DF-4DC6-9C75-A5B2B152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308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081D-18B8-482D-87D4-D9D911913C47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47E5-21DF-4DC6-9C75-A5B2B152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387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081D-18B8-482D-87D4-D9D911913C47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47E5-21DF-4DC6-9C75-A5B2B152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201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081D-18B8-482D-87D4-D9D911913C47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47E5-21DF-4DC6-9C75-A5B2B152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74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081D-18B8-482D-87D4-D9D911913C47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47E5-21DF-4DC6-9C75-A5B2B152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87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081D-18B8-482D-87D4-D9D911913C47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47E5-21DF-4DC6-9C75-A5B2B152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61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081D-18B8-482D-87D4-D9D911913C47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47E5-21DF-4DC6-9C75-A5B2B152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3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081D-18B8-482D-87D4-D9D911913C47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47E5-21DF-4DC6-9C75-A5B2B152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823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081D-18B8-482D-87D4-D9D911913C47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47E5-21DF-4DC6-9C75-A5B2B152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3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081D-18B8-482D-87D4-D9D911913C47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47E5-21DF-4DC6-9C75-A5B2B152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55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081D-18B8-482D-87D4-D9D911913C47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47E5-21DF-4DC6-9C75-A5B2B152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12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081D-18B8-482D-87D4-D9D911913C47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47E5-21DF-4DC6-9C75-A5B2B152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0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2AB081D-18B8-482D-87D4-D9D911913C47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747E5-21DF-4DC6-9C75-A5B2B152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40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4734" y="360439"/>
            <a:ext cx="9404723" cy="1400530"/>
          </a:xfrm>
        </p:spPr>
        <p:txBody>
          <a:bodyPr/>
          <a:lstStyle/>
          <a:p>
            <a:r>
              <a:rPr lang="ru-RU" dirty="0"/>
              <a:t>         </a:t>
            </a:r>
            <a:r>
              <a:rPr lang="ru-RU" b="1" dirty="0"/>
              <a:t>Задачи на 2021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49" y="1675870"/>
            <a:ext cx="117673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/>
              <a:t>Систематическая работа консультационного юридического центра (очная, по телефону, по электронной почте).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/>
              <a:t>Составление различных юридически-значимых документов (заявлений, жалоб, претензий и т.д.).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/>
              <a:t>Экспертиза ранее составленных документов.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/>
              <a:t>Участие в выездных мероприятиях в библиотеках Санкт-Петербурга.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/>
              <a:t>Поддержка нового сайта, созданного в декабре 2020 года: наполнение сайта коннектом (статьи, материалы, видеоролики).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/>
              <a:t>Внедрение на  сетевом ресурсе новой  возможности: ответы на  вопросы,  заданные  через   сайт.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/>
              <a:t>Помощь в трудоустройстве  инвалидов,  пенсионеров, матерей, отцов-одиночек, ветеранов  боевых действий, и иных  категорий  социально-незащищенных граждан.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/>
              <a:t>Участие в социальных проектах партнеров (Санкт-Петербургская ассоциация общественных объединений родителей детей-инвалидов ГАООРДИ, Научно-производственное объединение «Северо-Западный Центр по подготовке специальных собак «</a:t>
            </a:r>
            <a:r>
              <a:rPr lang="ru-RU" b="1" dirty="0" err="1"/>
              <a:t>Симаргл</a:t>
            </a:r>
            <a:r>
              <a:rPr lang="ru-RU" b="1" dirty="0"/>
              <a:t>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5" y="117621"/>
            <a:ext cx="870002" cy="10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47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78700" y="142788"/>
            <a:ext cx="7310584" cy="157480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Рабочие  будни  общественной приемной  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r="464"/>
          <a:stretch>
            <a:fillRect/>
          </a:stretch>
        </p:blipFill>
        <p:spPr>
          <a:xfrm>
            <a:off x="512955" y="1780562"/>
            <a:ext cx="3200400" cy="4645403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218A8D-9628-4E16-97C0-44E73E1702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7" y="142788"/>
            <a:ext cx="870002" cy="101019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4BB3CC-2803-4316-8B62-620F9DD0B7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871" y="1780563"/>
            <a:ext cx="3694502" cy="46454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8750F1F-7CCF-4398-9A43-5764055537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83" y="1780562"/>
            <a:ext cx="3694502" cy="464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4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263" y="924499"/>
            <a:ext cx="8915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Правовые  консультации  проводимые  на  выездных мероприятиях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3908" y="1853266"/>
            <a:ext cx="6574398" cy="2819401"/>
          </a:xfrm>
        </p:spPr>
        <p:txBody>
          <a:bodyPr>
            <a:normAutofit fontScale="62500" lnSpcReduction="20000"/>
          </a:bodyPr>
          <a:lstStyle/>
          <a:p>
            <a:r>
              <a:rPr lang="ru-RU" sz="2000" b="1" u="sng" dirty="0"/>
              <a:t>Наши сотрудники планируют выезд в этом году на правовые консультации в следующие места: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highlight>
                  <a:srgbClr val="000080"/>
                </a:highlight>
              </a:rPr>
              <a:t>СПБ ГБУК «Центральная городская публичная библиотека им. В. В. Маяковского». </a:t>
            </a:r>
            <a:r>
              <a:rPr lang="ru-RU" sz="2000" i="1" dirty="0"/>
              <a:t>(В октябре-ноябре проводится  ежегодная  выставка «Знай свои  права!»).</a:t>
            </a:r>
          </a:p>
          <a:p>
            <a:r>
              <a:rPr lang="ru-RU" sz="2000" b="1" i="1" dirty="0"/>
              <a:t>Адрес: </a:t>
            </a:r>
            <a:r>
              <a:rPr lang="ru-RU" sz="2000" dirty="0"/>
              <a:t>Санкт-Петербург, </a:t>
            </a:r>
            <a:r>
              <a:rPr lang="ru-RU" sz="2000" dirty="0" err="1"/>
              <a:t>Большеохтинский</a:t>
            </a:r>
            <a:r>
              <a:rPr lang="ru-RU" sz="2000" dirty="0"/>
              <a:t> пр., 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highlight>
                  <a:srgbClr val="000080"/>
                </a:highlight>
              </a:rPr>
              <a:t>ЦБС  "Петродворцового района</a:t>
            </a:r>
            <a:r>
              <a:rPr lang="ru-RU" sz="2000" dirty="0"/>
              <a:t> </a:t>
            </a:r>
            <a:r>
              <a:rPr lang="ru-RU" sz="2000" i="1" dirty="0"/>
              <a:t>(Один  раз в квартал. Ориентировочно 18.06.2021, 18.09.2021, 17.12.2021).</a:t>
            </a:r>
          </a:p>
          <a:p>
            <a:r>
              <a:rPr lang="ru-RU" sz="2000" b="1" i="1" dirty="0"/>
              <a:t>Адрес: </a:t>
            </a:r>
            <a:r>
              <a:rPr lang="ru-RU" sz="2000" dirty="0"/>
              <a:t>Санкт-Петербург, г. Петергоф, </a:t>
            </a:r>
            <a:r>
              <a:rPr lang="ru-RU" sz="2000" dirty="0" err="1"/>
              <a:t>Эрлеровский</a:t>
            </a:r>
            <a:r>
              <a:rPr lang="ru-RU" sz="2000" dirty="0"/>
              <a:t> бульвар, дом 18, </a:t>
            </a:r>
            <a:r>
              <a:rPr lang="ru-RU" sz="2000" dirty="0" err="1"/>
              <a:t>лит.А</a:t>
            </a:r>
            <a:r>
              <a:rPr lang="ru-RU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highlight>
                  <a:srgbClr val="000080"/>
                </a:highlight>
              </a:rPr>
              <a:t>ЦРБ им. Л. Соболева </a:t>
            </a:r>
            <a:r>
              <a:rPr lang="ru-RU" sz="2000" dirty="0"/>
              <a:t>(Один  раз в квартал. Ориентировочно: 30.06.2021, 30.09.2021, 30.11.2021</a:t>
            </a:r>
          </a:p>
          <a:p>
            <a:r>
              <a:rPr lang="ru-RU" sz="2000" b="1" dirty="0"/>
              <a:t>Адрес: </a:t>
            </a:r>
            <a:r>
              <a:rPr lang="ru-RU" sz="2000" dirty="0"/>
              <a:t>Санкт-Петербург, Бабушкина ул., д. 64. </a:t>
            </a:r>
          </a:p>
          <a:p>
            <a:endParaRPr lang="ru-RU" sz="2000" dirty="0">
              <a:highlight>
                <a:srgbClr val="800000"/>
              </a:highlight>
            </a:endParaRPr>
          </a:p>
          <a:p>
            <a:endParaRPr lang="ru-RU" sz="2000" dirty="0">
              <a:highlight>
                <a:srgbClr val="800000"/>
              </a:highlight>
            </a:endParaRPr>
          </a:p>
          <a:p>
            <a:endParaRPr lang="ru-RU" sz="2000" dirty="0">
              <a:highlight>
                <a:srgbClr val="800000"/>
              </a:highlight>
            </a:endParaRPr>
          </a:p>
          <a:p>
            <a:endParaRPr lang="ru-RU" sz="2000" dirty="0">
              <a:highlight>
                <a:srgbClr val="8000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bg1"/>
              </a:solidFill>
              <a:highlight>
                <a:srgbClr val="800000"/>
              </a:highlight>
            </a:endParaRPr>
          </a:p>
          <a:p>
            <a:endParaRPr lang="ru-RU" sz="2000" b="1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AA8FC3-F627-486A-8E2C-720CC1F6D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11" y="1853267"/>
            <a:ext cx="4960689" cy="36630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73A15A-887D-423C-8008-25C56175DC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5" y="117621"/>
            <a:ext cx="870002" cy="10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39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CFBCE-5FB6-4DA5-8AB6-752649F9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025" y="278934"/>
            <a:ext cx="7662923" cy="1507921"/>
          </a:xfrm>
        </p:spPr>
        <p:txBody>
          <a:bodyPr/>
          <a:lstStyle/>
          <a:p>
            <a:pPr algn="ctr"/>
            <a:r>
              <a:rPr lang="ru-RU" b="1" dirty="0"/>
              <a:t>Поддержка нового сайта организации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6DF474-7396-4F66-AD19-C72BBC512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2206305"/>
            <a:ext cx="5484924" cy="3020036"/>
          </a:xfrm>
        </p:spPr>
        <p:txBody>
          <a:bodyPr>
            <a:normAutofit/>
          </a:bodyPr>
          <a:lstStyle/>
          <a:p>
            <a:r>
              <a:rPr lang="ru-RU" sz="2000" dirty="0"/>
              <a:t>28 декабре 2020 года был создан новый сайт ООИ «Феникс».</a:t>
            </a:r>
            <a:br>
              <a:rPr lang="ru-RU" sz="2000" dirty="0"/>
            </a:br>
            <a:r>
              <a:rPr lang="ru-RU" sz="2000" dirty="0"/>
              <a:t>На данный момент, сайт находится в стадии наполнения, но в планах до конца 2021 закончить наполнение сайта и  превратить его в регулярно функционирующий.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2B89D9-4F60-48F7-9B48-FD133C12A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980" y="2206305"/>
            <a:ext cx="6233020" cy="36995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73A76A-707D-4E35-BD3C-FC8668BD4C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5" y="117621"/>
            <a:ext cx="870002" cy="10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2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DAA60-CD4E-486C-A703-AEF9C70D9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616" y="360952"/>
            <a:ext cx="7896767" cy="157480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Внедрение на сетевом ресурсе новых возможностей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A00FAA-5B7E-4A40-9FE3-AC814339D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503" y="2340527"/>
            <a:ext cx="7365534" cy="3496113"/>
          </a:xfrm>
        </p:spPr>
        <p:txBody>
          <a:bodyPr>
            <a:normAutofit/>
          </a:bodyPr>
          <a:lstStyle/>
          <a:p>
            <a:r>
              <a:rPr lang="ru-RU" sz="1600" dirty="0"/>
              <a:t>В течение 2021 года планируется внедрить на сайте ООИ «Феникс» раздел «Вопрос-ответ» для оперативного решения вопросов через сайт.</a:t>
            </a:r>
          </a:p>
          <a:p>
            <a:r>
              <a:rPr lang="ru-RU" sz="1600" dirty="0"/>
              <a:t>В период изоляции по COVID-19 была выявлена  проблема - доступность для обычного  пользователя к услугам онлайн-консультирования. Необходимо сделать сайт удобным, простым и полезным для пользователей - потребителей правовой информации в социальной сфере, в первую очередь.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F37175-4FD4-4D15-AA86-31662D7EA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205" y="2340527"/>
            <a:ext cx="3495675" cy="39008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30ED7C-50F9-4A58-9991-69A5AE826B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5" y="117621"/>
            <a:ext cx="870002" cy="10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72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81F41-1CC6-4256-A590-EF5979BA5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867" y="377730"/>
            <a:ext cx="7214532" cy="101484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Помощь в трудоустройстве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B84908-BA50-4A90-8180-B09C8034B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724" y="2057399"/>
            <a:ext cx="5145179" cy="3571875"/>
          </a:xfrm>
        </p:spPr>
        <p:txBody>
          <a:bodyPr>
            <a:normAutofit/>
          </a:bodyPr>
          <a:lstStyle/>
          <a:p>
            <a:r>
              <a:rPr lang="ru-RU" sz="2400" dirty="0"/>
              <a:t>ООИ «Феникс» оказывает помощь в трудоустройстве инвалидам, создавая рабочие места, при наличии финансирования. </a:t>
            </a:r>
          </a:p>
        </p:txBody>
      </p:sp>
      <p:pic>
        <p:nvPicPr>
          <p:cNvPr id="1026" name="Picture 2" descr="Картинки Внимание, работа! (20 фото) • Прикольные картинки и позитив">
            <a:extLst>
              <a:ext uri="{FF2B5EF4-FFF2-40B4-BE49-F238E27FC236}">
                <a16:creationId xmlns:a16="http://schemas.microsoft.com/office/drawing/2014/main" id="{F4F06E40-2EF8-4612-90E8-79EFFDE0F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299" y="2057399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1EAD47-19C9-4680-A1A8-CBDE322947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5" y="117621"/>
            <a:ext cx="870002" cy="10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24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6CCF0-EFAC-4303-8518-597D20C5F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269" y="251895"/>
            <a:ext cx="5092906" cy="15748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Участие в социальных проектах партнеров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2D9BD0-BE3D-4E2B-A078-D8673F084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2833" y="2059497"/>
            <a:ext cx="5084979" cy="3261220"/>
          </a:xfrm>
        </p:spPr>
        <p:txBody>
          <a:bodyPr>
            <a:normAutofit/>
          </a:bodyPr>
          <a:lstStyle/>
          <a:p>
            <a:r>
              <a:rPr lang="ru-RU" b="1" u="sng" dirty="0"/>
              <a:t>Наша организация сотрудничает с:</a:t>
            </a:r>
          </a:p>
          <a:p>
            <a:r>
              <a:rPr lang="ru-RU" sz="1800" dirty="0">
                <a:highlight>
                  <a:srgbClr val="008000"/>
                </a:highlight>
              </a:rPr>
              <a:t>1. Санкт-Петербургская ассоциация общественных объединений родителей детей-инвалидов ГАООРДИ.</a:t>
            </a:r>
          </a:p>
          <a:p>
            <a:r>
              <a:rPr lang="ru-RU" sz="1800" dirty="0">
                <a:highlight>
                  <a:srgbClr val="008000"/>
                </a:highlight>
              </a:rPr>
              <a:t>2. Научно-производственное объединение «Северо-Западный Центр по подготовке специальных собак «</a:t>
            </a:r>
            <a:r>
              <a:rPr lang="ru-RU" sz="1800" dirty="0" err="1">
                <a:highlight>
                  <a:srgbClr val="008000"/>
                </a:highlight>
              </a:rPr>
              <a:t>Симаргл</a:t>
            </a:r>
            <a:r>
              <a:rPr lang="ru-RU" sz="1800" dirty="0">
                <a:highlight>
                  <a:srgbClr val="008000"/>
                </a:highlight>
              </a:rPr>
              <a:t>».</a:t>
            </a:r>
          </a:p>
        </p:txBody>
      </p:sp>
      <p:pic>
        <p:nvPicPr>
          <p:cNvPr id="2050" name="Picture 2" descr="logo гаоорди color - Благотворительный фонд помощи больным БАС «Живи сейчас»">
            <a:extLst>
              <a:ext uri="{FF2B5EF4-FFF2-40B4-BE49-F238E27FC236}">
                <a16:creationId xmlns:a16="http://schemas.microsoft.com/office/drawing/2014/main" id="{803141F2-F604-45B6-AC7C-5878515AC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180" y="2059496"/>
            <a:ext cx="3054253" cy="226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Центр &quot;Симаргл&quot; — Ещё один сайт на WordPress">
            <a:extLst>
              <a:ext uri="{FF2B5EF4-FFF2-40B4-BE49-F238E27FC236}">
                <a16:creationId xmlns:a16="http://schemas.microsoft.com/office/drawing/2014/main" id="{7688EF8D-0344-4EDB-8B0B-CAED131E6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801" y="1997627"/>
            <a:ext cx="2690729" cy="239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FC2EB6-F457-4BC2-A3FC-B9D82D2813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5" y="117621"/>
            <a:ext cx="870002" cy="10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70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8703" y="1199626"/>
            <a:ext cx="9306696" cy="142657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Санкт-Петербургская</a:t>
            </a:r>
            <a:r>
              <a:rPr lang="ru-RU" sz="5400" b="1" dirty="0"/>
              <a:t> </a:t>
            </a:r>
            <a:r>
              <a:rPr lang="ru-RU" sz="3200" b="1" dirty="0"/>
              <a:t>общественная организация  инвалидов «Феникс»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6796" y="2860573"/>
            <a:ext cx="9608701" cy="2742451"/>
          </a:xfrm>
        </p:spPr>
        <p:txBody>
          <a:bodyPr>
            <a:normAutofit/>
          </a:bodyPr>
          <a:lstStyle/>
          <a:p>
            <a:r>
              <a:rPr lang="ru-RU" sz="2800" b="1" u="sng" dirty="0"/>
              <a:t>Отчет о  деятельности  за  1 квартал 2021 года:</a:t>
            </a:r>
          </a:p>
          <a:p>
            <a:endParaRPr lang="ru-RU" b="1" i="1" dirty="0"/>
          </a:p>
          <a:p>
            <a:pPr marL="342900" indent="-342900">
              <a:buFont typeface="Wingdings 3" charset="2"/>
              <a:buChar char=""/>
            </a:pP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Принято </a:t>
            </a:r>
            <a:r>
              <a:rPr lang="ru-RU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38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граждан</a:t>
            </a:r>
          </a:p>
          <a:p>
            <a:pPr marL="342900" indent="-342900">
              <a:buFont typeface="Wingdings 3" charset="2"/>
              <a:buChar char=""/>
            </a:pP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Предоставлено </a:t>
            </a:r>
            <a:r>
              <a:rPr lang="ru-RU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устных КОНСУЛЬТАЦИЙ </a:t>
            </a:r>
          </a:p>
          <a:p>
            <a:pPr marL="342900" indent="-342900">
              <a:buFont typeface="Wingdings 3" charset="2"/>
              <a:buChar char=""/>
            </a:pP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Подготовлено  </a:t>
            </a:r>
            <a:r>
              <a:rPr lang="ru-RU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ДОКУМЕНТОВ (ЗАЯВЛЕНИЯ, ХОДАТАЙСТВА, ЖАЛОБЫ)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C3AEF1-15FA-4362-AED8-6E43DBCC8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5" y="117621"/>
            <a:ext cx="870002" cy="10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80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4ABAD-937E-4D85-B795-9BE6F82B6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619" y="452718"/>
            <a:ext cx="9404723" cy="1400530"/>
          </a:xfrm>
        </p:spPr>
        <p:txBody>
          <a:bodyPr/>
          <a:lstStyle/>
          <a:p>
            <a:pPr algn="ctr"/>
            <a:r>
              <a:rPr lang="ru-RU" b="1" dirty="0"/>
              <a:t>Социальное партнерство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A70F00-B2C0-4AC7-952D-26429F7E0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06" y="1650246"/>
            <a:ext cx="5595298" cy="4195481"/>
          </a:xfrm>
        </p:spPr>
        <p:txBody>
          <a:bodyPr>
            <a:normAutofit/>
          </a:bodyPr>
          <a:lstStyle/>
          <a:p>
            <a:r>
              <a:rPr lang="ru-RU" dirty="0"/>
              <a:t>С 23 марта 2021 года в рамках договора с Санкт-Петербургской ассоциацией общественных объединений родителей детей-инвалидов «ГАООРДИ» по социальному трудоустройству наша организация предоставила рабочую площадку на 4 места и объем работы. «	ГАООРДИ» трудоустроил 4 инвалидов</a:t>
            </a:r>
            <a:r>
              <a:rPr lang="en-US" dirty="0"/>
              <a:t> I</a:t>
            </a:r>
            <a:r>
              <a:rPr lang="ru-RU" dirty="0"/>
              <a:t>-</a:t>
            </a:r>
            <a:r>
              <a:rPr lang="en-US" dirty="0"/>
              <a:t>II</a:t>
            </a:r>
            <a:r>
              <a:rPr lang="ru-RU" dirty="0"/>
              <a:t> группы и производит оплату труда.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229480-BD63-40AE-BA46-3970B15A85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28" y="1901485"/>
            <a:ext cx="2695662" cy="26569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B509CC-B3A0-4E30-BD80-4E411D94AF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990" y="1853248"/>
            <a:ext cx="2913776" cy="26569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E71D7D-4733-4253-A446-3A47ABA7AD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5" y="117621"/>
            <a:ext cx="870002" cy="10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69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Ион</Template>
  <TotalTime>509</TotalTime>
  <Words>503</Words>
  <Application>Microsoft Office PowerPoint</Application>
  <PresentationFormat>Широкоэкранный</PresentationFormat>
  <Paragraphs>41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</vt:lpstr>
      <vt:lpstr>Wingdings 3</vt:lpstr>
      <vt:lpstr>Ион</vt:lpstr>
      <vt:lpstr>         Задачи на 2021 год</vt:lpstr>
      <vt:lpstr>Рабочие  будни  общественной приемной  </vt:lpstr>
      <vt:lpstr>Правовые  консультации  проводимые  на  выездных мероприятиях</vt:lpstr>
      <vt:lpstr>Поддержка нового сайта организации</vt:lpstr>
      <vt:lpstr>Внедрение на сетевом ресурсе новых возможностей</vt:lpstr>
      <vt:lpstr>Помощь в трудоустройстве</vt:lpstr>
      <vt:lpstr>Участие в социальных проектах партнеров</vt:lpstr>
      <vt:lpstr>Санкт-Петербургская общественная организация  инвалидов «Феникс»</vt:lpstr>
      <vt:lpstr>Социальное партнерство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Санкт-Петербургская обществнная организация  инвалидов «Феникс»</dc:title>
  <dc:creator>inkerinliitto@mail.ru</dc:creator>
  <cp:lastModifiedBy>Дарья Безрукова</cp:lastModifiedBy>
  <cp:revision>56</cp:revision>
  <dcterms:created xsi:type="dcterms:W3CDTF">2021-04-18T10:12:30Z</dcterms:created>
  <dcterms:modified xsi:type="dcterms:W3CDTF">2021-05-11T19:34:49Z</dcterms:modified>
</cp:coreProperties>
</file>